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62" r:id="rId6"/>
    <p:sldId id="263" r:id="rId7"/>
    <p:sldId id="258" r:id="rId8"/>
    <p:sldId id="259" r:id="rId9"/>
    <p:sldId id="265" r:id="rId10"/>
  </p:sldIdLst>
  <p:sldSz cx="18288000" cy="10287000"/>
  <p:notesSz cx="6858000" cy="9144000"/>
  <p:embeddedFontLst>
    <p:embeddedFont>
      <p:font typeface="Poppins Bold" panose="00000800000000000000" pitchFamily="2" charset="0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7" d="100"/>
          <a:sy n="67" d="100"/>
        </p:scale>
        <p:origin x="91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7703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TextBox 3"/>
          <p:cNvSpPr txBox="1"/>
          <p:nvPr/>
        </p:nvSpPr>
        <p:spPr>
          <a:xfrm>
            <a:off x="4343401" y="1057275"/>
            <a:ext cx="12915900" cy="3777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INDUSTRIAL SECURITY</a:t>
            </a:r>
          </a:p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CONFERENCE CPH</a:t>
            </a:r>
          </a:p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FD7014"/>
                </a:solidFill>
                <a:latin typeface="Poppins Bold"/>
                <a:ea typeface="Poppins Bold"/>
                <a:cs typeface="Poppins Bold"/>
                <a:sym typeface="Poppins Bold"/>
              </a:rPr>
              <a:t>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549515"/>
            <a:ext cx="9944100" cy="1708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20"/>
              </a:lnSpc>
            </a:pPr>
            <a:r>
              <a:rPr lang="en-US" sz="6000" b="1" dirty="0">
                <a:solidFill>
                  <a:srgbClr val="FD7014"/>
                </a:solidFill>
                <a:latin typeface="Poppins Bold"/>
                <a:ea typeface="Poppins Bold"/>
                <a:cs typeface="Poppins Bold"/>
                <a:sym typeface="Poppins Bold"/>
              </a:rPr>
              <a:t>NAME:</a:t>
            </a:r>
          </a:p>
          <a:p>
            <a:pPr algn="l">
              <a:lnSpc>
                <a:spcPts val="6420"/>
              </a:lnSpc>
            </a:pPr>
            <a:r>
              <a:rPr lang="en-US" sz="6000" b="1" dirty="0">
                <a:solidFill>
                  <a:schemeClr val="bg1"/>
                </a:solidFill>
                <a:latin typeface="Poppins Bold"/>
                <a:ea typeface="Poppins Bold"/>
                <a:cs typeface="Poppins Bold"/>
                <a:sym typeface="Poppins Bold"/>
              </a:rPr>
              <a:t>TITLE OF PRESENTATION: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87756" y="9030666"/>
            <a:ext cx="3363896" cy="971231"/>
          </a:xfrm>
          <a:custGeom>
            <a:avLst/>
            <a:gdLst/>
            <a:ahLst/>
            <a:cxnLst/>
            <a:rect l="l" t="t" r="r" b="b"/>
            <a:pathLst>
              <a:path w="3363896" h="971231">
                <a:moveTo>
                  <a:pt x="0" y="0"/>
                </a:moveTo>
                <a:lnTo>
                  <a:pt x="3363896" y="0"/>
                </a:lnTo>
                <a:lnTo>
                  <a:pt x="3363896" y="971232"/>
                </a:lnTo>
                <a:lnTo>
                  <a:pt x="0" y="971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621" b="-18261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B71D960-A688-341E-20C3-24EABED7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Guidelines</a:t>
            </a:r>
            <a:br>
              <a:rPr lang="en-US" dirty="0"/>
            </a:br>
            <a:endParaRPr lang="da-DK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9AE6FF73-8D81-B7DA-E6C9-B399F540B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5372100"/>
            <a:ext cx="9793288" cy="1981200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To ensure a high-quality and knowledge-focused program, presentations may include </a:t>
            </a:r>
            <a:r>
              <a:rPr lang="en-US" sz="2400" b="1" dirty="0">
                <a:solidFill>
                  <a:schemeClr val="tx1"/>
                </a:solidFill>
              </a:rPr>
              <a:t>a maximum of one company introduction slide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Please keep promotional content to a minimum and focus on sharing insights, case studies, lessons learned, and practical takeaways that provide value to the audience.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14687756" y="9095162"/>
            <a:ext cx="3363896" cy="971231"/>
          </a:xfrm>
          <a:custGeom>
            <a:avLst/>
            <a:gdLst/>
            <a:ahLst/>
            <a:cxnLst/>
            <a:rect l="l" t="t" r="r" b="b"/>
            <a:pathLst>
              <a:path w="3363896" h="971231">
                <a:moveTo>
                  <a:pt x="0" y="0"/>
                </a:moveTo>
                <a:lnTo>
                  <a:pt x="3363896" y="0"/>
                </a:lnTo>
                <a:lnTo>
                  <a:pt x="3363896" y="971231"/>
                </a:lnTo>
                <a:lnTo>
                  <a:pt x="0" y="9712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62" b="-14862"/>
            </a:stretch>
          </a:blipFill>
        </p:spPr>
        <p:txBody>
          <a:bodyPr/>
          <a:lstStyle/>
          <a:p>
            <a:endParaRPr lang="da-DK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828" b="-55496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TextBox 3"/>
          <p:cNvSpPr txBox="1"/>
          <p:nvPr/>
        </p:nvSpPr>
        <p:spPr>
          <a:xfrm>
            <a:off x="3962401" y="1057275"/>
            <a:ext cx="13296900" cy="3777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INDUSTRIAL SECURITY</a:t>
            </a:r>
          </a:p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CONFERENCE CPH</a:t>
            </a:r>
          </a:p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FD7014"/>
                </a:solidFill>
                <a:latin typeface="Poppins Bold"/>
                <a:ea typeface="Poppins Bold"/>
                <a:cs typeface="Poppins Bold"/>
                <a:sym typeface="Poppins Bold"/>
              </a:rPr>
              <a:t>2026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549515"/>
            <a:ext cx="10096500" cy="1708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20"/>
              </a:lnSpc>
            </a:pPr>
            <a:r>
              <a:rPr lang="en-US" sz="6000" b="1" dirty="0">
                <a:solidFill>
                  <a:srgbClr val="FD7014"/>
                </a:solidFill>
                <a:latin typeface="Poppins Bold"/>
                <a:ea typeface="Poppins Bold"/>
                <a:cs typeface="Poppins Bold"/>
                <a:sym typeface="Poppins Bold"/>
              </a:rPr>
              <a:t>NAME:</a:t>
            </a:r>
          </a:p>
          <a:p>
            <a:pPr algn="l">
              <a:lnSpc>
                <a:spcPts val="6420"/>
              </a:lnSpc>
            </a:pPr>
            <a:r>
              <a:rPr lang="en-US" sz="6000" b="1" dirty="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TITLE OF PRESENTATION: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EFC58-B04C-6E38-A5A1-868FD0E58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9840C7A-CF07-BE99-867F-3891C525ECC3}"/>
              </a:ext>
            </a:extLst>
          </p:cNvPr>
          <p:cNvSpPr/>
          <p:nvPr/>
        </p:nvSpPr>
        <p:spPr>
          <a:xfrm>
            <a:off x="14687756" y="9030666"/>
            <a:ext cx="3363896" cy="971231"/>
          </a:xfrm>
          <a:custGeom>
            <a:avLst/>
            <a:gdLst/>
            <a:ahLst/>
            <a:cxnLst/>
            <a:rect l="l" t="t" r="r" b="b"/>
            <a:pathLst>
              <a:path w="3363896" h="971231">
                <a:moveTo>
                  <a:pt x="0" y="0"/>
                </a:moveTo>
                <a:lnTo>
                  <a:pt x="3363896" y="0"/>
                </a:lnTo>
                <a:lnTo>
                  <a:pt x="3363896" y="971232"/>
                </a:lnTo>
                <a:lnTo>
                  <a:pt x="0" y="971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621" b="-18261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3758410-C751-DF15-7E92-17471FC42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Guidelines</a:t>
            </a:r>
            <a:br>
              <a:rPr lang="en-US" dirty="0"/>
            </a:br>
            <a:endParaRPr lang="da-DK" dirty="0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FEBE95C0-CE2C-7204-D8FE-695353D16F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2" y="5372100"/>
            <a:ext cx="9793288" cy="1981200"/>
          </a:xfrm>
        </p:spPr>
        <p:txBody>
          <a:bodyPr>
            <a:normAutofit fontScale="92500"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To ensure a high-quality and knowledge-focused program, presentations may include </a:t>
            </a:r>
            <a:r>
              <a:rPr lang="en-US" sz="2400" b="1" dirty="0">
                <a:solidFill>
                  <a:schemeClr val="tx1"/>
                </a:solidFill>
              </a:rPr>
              <a:t>a maximum of one company introduction slide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Please keep promotional content to a minimum and focus on sharing insights, case studies, lessons learned, and practical takeaways that provide value to the audience.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C2E9CA-CFF2-78AD-94E8-033CBD960E6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94613BEC-B1AE-C095-3A89-6CAB300B56CF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161925" cap="sq">
              <a:solidFill>
                <a:srgbClr val="FD7014"/>
              </a:solidFill>
              <a:prstDash val="solid"/>
              <a:miter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3E46277D-42AA-3C73-99CD-52774E6C7FF1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2079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D34BD-54AF-95E5-B1A0-2CBD8CA440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6DE15DB-5F3E-710B-A2C5-AAEBCEC94FE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0139F57-03C3-5E3B-0A22-33299A6198BC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161925" cap="sq">
              <a:solidFill>
                <a:srgbClr val="FD7014"/>
              </a:solidFill>
              <a:prstDash val="solid"/>
              <a:miter/>
            </a:ln>
          </p:spPr>
          <p:txBody>
            <a:bodyPr/>
            <a:lstStyle/>
            <a:p>
              <a:endParaRPr lang="da-DK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1FB6423D-1179-AD72-AD22-B140D0DFFF8B}"/>
                </a:ext>
              </a:extLst>
            </p:cNvPr>
            <p:cNvSpPr txBox="1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46C194E6-28D2-C1A5-067E-58FB1544F910}"/>
              </a:ext>
            </a:extLst>
          </p:cNvPr>
          <p:cNvSpPr/>
          <p:nvPr/>
        </p:nvSpPr>
        <p:spPr>
          <a:xfrm>
            <a:off x="14687756" y="9095162"/>
            <a:ext cx="3363896" cy="971231"/>
          </a:xfrm>
          <a:custGeom>
            <a:avLst/>
            <a:gdLst/>
            <a:ahLst/>
            <a:cxnLst/>
            <a:rect l="l" t="t" r="r" b="b"/>
            <a:pathLst>
              <a:path w="3363896" h="971231">
                <a:moveTo>
                  <a:pt x="0" y="0"/>
                </a:moveTo>
                <a:lnTo>
                  <a:pt x="3363896" y="0"/>
                </a:lnTo>
                <a:lnTo>
                  <a:pt x="3363896" y="971231"/>
                </a:lnTo>
                <a:lnTo>
                  <a:pt x="0" y="9712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62" b="-14862"/>
            </a:stretch>
          </a:blip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0647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0001" y="1057275"/>
            <a:ext cx="13449300" cy="37776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INDUSTRIAL SECURITY</a:t>
            </a:r>
          </a:p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CONFERENCE CPH</a:t>
            </a:r>
          </a:p>
          <a:p>
            <a:pPr algn="r">
              <a:lnSpc>
                <a:spcPts val="9630"/>
              </a:lnSpc>
            </a:pPr>
            <a:r>
              <a:rPr lang="en-US" sz="9000" b="1" dirty="0">
                <a:solidFill>
                  <a:srgbClr val="FD7014"/>
                </a:solidFill>
                <a:latin typeface="Poppins Bold"/>
                <a:ea typeface="Poppins Bold"/>
                <a:cs typeface="Poppins Bold"/>
                <a:sym typeface="Poppins Bold"/>
              </a:rPr>
              <a:t>2026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7549515"/>
            <a:ext cx="10172700" cy="1708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420"/>
              </a:lnSpc>
            </a:pPr>
            <a:r>
              <a:rPr lang="en-US" sz="6000" b="1" dirty="0">
                <a:solidFill>
                  <a:srgbClr val="FD7014"/>
                </a:solidFill>
                <a:latin typeface="Poppins Bold"/>
                <a:ea typeface="Poppins Bold"/>
                <a:cs typeface="Poppins Bold"/>
                <a:sym typeface="Poppins Bold"/>
              </a:rPr>
              <a:t>NAME:</a:t>
            </a:r>
          </a:p>
          <a:p>
            <a:pPr algn="l">
              <a:lnSpc>
                <a:spcPts val="6420"/>
              </a:lnSpc>
            </a:pPr>
            <a:r>
              <a:rPr lang="en-US" sz="6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TITLE OF PRESENTATION: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87756" y="9030666"/>
            <a:ext cx="3363896" cy="971231"/>
          </a:xfrm>
          <a:custGeom>
            <a:avLst/>
            <a:gdLst/>
            <a:ahLst/>
            <a:cxnLst/>
            <a:rect l="l" t="t" r="r" b="b"/>
            <a:pathLst>
              <a:path w="3363896" h="971231">
                <a:moveTo>
                  <a:pt x="0" y="0"/>
                </a:moveTo>
                <a:lnTo>
                  <a:pt x="3363896" y="0"/>
                </a:lnTo>
                <a:lnTo>
                  <a:pt x="3363896" y="971232"/>
                </a:lnTo>
                <a:lnTo>
                  <a:pt x="0" y="971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621" b="-18261"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Titel 3">
            <a:extLst>
              <a:ext uri="{FF2B5EF4-FFF2-40B4-BE49-F238E27FC236}">
                <a16:creationId xmlns:a16="http://schemas.microsoft.com/office/drawing/2014/main" id="{62C5C70A-4CBB-488A-A427-92BF0233FCAD}"/>
              </a:ext>
            </a:extLst>
          </p:cNvPr>
          <p:cNvSpPr txBox="1">
            <a:spLocks/>
          </p:cNvSpPr>
          <p:nvPr/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/>
              <a:t>Presentation Guidelines</a:t>
            </a:r>
            <a:br>
              <a:rPr lang="en-US" dirty="0"/>
            </a:br>
            <a:endParaRPr lang="da-DK" dirty="0"/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B2BBE25E-03E9-50E5-7623-042948D2E84C}"/>
              </a:ext>
            </a:extLst>
          </p:cNvPr>
          <p:cNvSpPr txBox="1">
            <a:spLocks/>
          </p:cNvSpPr>
          <p:nvPr/>
        </p:nvSpPr>
        <p:spPr>
          <a:xfrm>
            <a:off x="722312" y="5372100"/>
            <a:ext cx="9793288" cy="198120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To ensure a high-quality and knowledge-focused program, presentations may include </a:t>
            </a:r>
            <a:r>
              <a:rPr lang="en-US" sz="2400" b="1" dirty="0"/>
              <a:t>a maximum of one company introduction slide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Please keep promotional content to a minimum and focus on sharing insights, case studies, lessons learned, and practical takeaways that provide value to the audience.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E0E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2BB093-823A-1453-9629-9CE313845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22FD77-077A-5D85-2E7B-68708F69CA7B}"/>
              </a:ext>
            </a:extLst>
          </p:cNvPr>
          <p:cNvSpPr/>
          <p:nvPr/>
        </p:nvSpPr>
        <p:spPr>
          <a:xfrm>
            <a:off x="14687756" y="9030666"/>
            <a:ext cx="3363896" cy="971231"/>
          </a:xfrm>
          <a:custGeom>
            <a:avLst/>
            <a:gdLst/>
            <a:ahLst/>
            <a:cxnLst/>
            <a:rect l="l" t="t" r="r" b="b"/>
            <a:pathLst>
              <a:path w="3363896" h="971231">
                <a:moveTo>
                  <a:pt x="0" y="0"/>
                </a:moveTo>
                <a:lnTo>
                  <a:pt x="3363896" y="0"/>
                </a:lnTo>
                <a:lnTo>
                  <a:pt x="3363896" y="971232"/>
                </a:lnTo>
                <a:lnTo>
                  <a:pt x="0" y="9712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621" b="-18261"/>
            </a:stretch>
          </a:blipFill>
        </p:spPr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96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186</Words>
  <Application>Microsoft Office PowerPoint</Application>
  <PresentationFormat>Brugerdefineret</PresentationFormat>
  <Paragraphs>27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Poppins Bold</vt:lpstr>
      <vt:lpstr>Calibri</vt:lpstr>
      <vt:lpstr>Arial</vt:lpstr>
      <vt:lpstr>Office Theme</vt:lpstr>
      <vt:lpstr>PowerPoint-præsentation</vt:lpstr>
      <vt:lpstr>Presentation Guidelines </vt:lpstr>
      <vt:lpstr>PowerPoint-præsentation</vt:lpstr>
      <vt:lpstr>PowerPoint-præsentation</vt:lpstr>
      <vt:lpstr>Presentation Guidelines 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 SECURITY CONFERENCE COPENHAGEN 2025</dc:title>
  <cp:lastModifiedBy>Olsen Line</cp:lastModifiedBy>
  <cp:revision>3</cp:revision>
  <dcterms:created xsi:type="dcterms:W3CDTF">2006-08-16T00:00:00Z</dcterms:created>
  <dcterms:modified xsi:type="dcterms:W3CDTF">2026-06-15T08:38:16Z</dcterms:modified>
  <dc:identifier>DAHL9c7KSkE</dc:identifier>
</cp:coreProperties>
</file>